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4" r:id="rId2"/>
    <p:sldId id="258" r:id="rId3"/>
    <p:sldId id="265" r:id="rId4"/>
    <p:sldId id="266" r:id="rId5"/>
    <p:sldId id="264" r:id="rId6"/>
    <p:sldId id="259" r:id="rId7"/>
    <p:sldId id="267" r:id="rId8"/>
    <p:sldId id="260" r:id="rId9"/>
    <p:sldId id="263" r:id="rId10"/>
    <p:sldId id="261" r:id="rId11"/>
    <p:sldId id="262" r:id="rId12"/>
    <p:sldId id="269" r:id="rId13"/>
    <p:sldId id="268" r:id="rId14"/>
    <p:sldId id="270" r:id="rId15"/>
    <p:sldId id="271" r:id="rId16"/>
    <p:sldId id="272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763D7-5471-49D6-8DAD-96504D789060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38A82-7AAB-445A-AEF0-6D57EAB1AB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28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8A82-7AAB-445A-AEF0-6D57EAB1AB1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6FA-C46F-4DC9-86D5-69CDCDE5A11B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6FA-C46F-4DC9-86D5-69CDCDE5A11B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6FA-C46F-4DC9-86D5-69CDCDE5A11B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6FA-C46F-4DC9-86D5-69CDCDE5A11B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6FA-C46F-4DC9-86D5-69CDCDE5A11B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6FA-C46F-4DC9-86D5-69CDCDE5A11B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6FA-C46F-4DC9-86D5-69CDCDE5A11B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6FA-C46F-4DC9-86D5-69CDCDE5A11B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6FA-C46F-4DC9-86D5-69CDCDE5A11B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6FA-C46F-4DC9-86D5-69CDCDE5A11B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6FA-C46F-4DC9-86D5-69CDCDE5A11B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5F6FA-C46F-4DC9-86D5-69CDCDE5A11B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.gif"/><Relationship Id="rId2" Type="http://schemas.openxmlformats.org/officeDocument/2006/relationships/audio" Target="file:///C:\Users\ADMIN\Desktop\NUOC%20VAN%20LANG%20-%20MINH%202015\dmlh%2000_01_02-.mp3" TargetMode="External"/><Relationship Id="rId1" Type="http://schemas.openxmlformats.org/officeDocument/2006/relationships/audio" Target="file:///C:\Documents%20and%20Settings\Administrator\Desktop\dong%20mau%20lac%20hong%20ppt.MP3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gif"/><Relationship Id="rId9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0" y="0"/>
            <a:ext cx="9143999" cy="6934199"/>
            <a:chOff x="0" y="-24"/>
            <a:chExt cx="5760" cy="4368"/>
          </a:xfrm>
        </p:grpSpPr>
        <p:grpSp>
          <p:nvGrpSpPr>
            <p:cNvPr id="3" name="Group 159"/>
            <p:cNvGrpSpPr>
              <a:grpSpLocks/>
            </p:cNvGrpSpPr>
            <p:nvPr/>
          </p:nvGrpSpPr>
          <p:grpSpPr bwMode="auto">
            <a:xfrm>
              <a:off x="0" y="-24"/>
              <a:ext cx="5760" cy="4368"/>
              <a:chOff x="0" y="-24"/>
              <a:chExt cx="5760" cy="4368"/>
            </a:xfrm>
          </p:grpSpPr>
          <p:pic>
            <p:nvPicPr>
              <p:cNvPr id="2075" name="Picture 160" descr="ttrtrtr1151380670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-24"/>
                <a:ext cx="57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6" name="Picture 161" descr="ttrtrtr1151380670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3504" y="2064"/>
                <a:ext cx="43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7" name="Picture 162" descr="ttrtrtr1151380670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-5400000">
                <a:off x="-2088" y="2088"/>
                <a:ext cx="43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8" name="Picture 163" descr="ttrtrtr1151380670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4200"/>
                <a:ext cx="57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164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2067" name="Picture 165" descr="flower[1][1][1][1]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576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8" name="Picture 166" descr="flower[1][1][1][1]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3942"/>
                <a:ext cx="576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9" name="Picture 167" descr="flower[1][1][1][1]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-5400000">
                <a:off x="-1971" y="1971"/>
                <a:ext cx="432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0" name="Picture 168" descr="flower[1][1][1][1]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-5400000">
                <a:off x="3411" y="1971"/>
                <a:ext cx="432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1" name="Picture 169" descr="012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0" y="0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2" name="Picture 170" descr="012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0" y="3597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3" name="Picture 171" descr="012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10800000">
                <a:off x="4944" y="0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4" name="Picture 172" descr="012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10800000">
                <a:off x="4944" y="3597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051" name="Picture 173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74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31163" y="4114800"/>
            <a:ext cx="1112837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75" descr="Picture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5200" y="48006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76" descr="Picture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86600" y="4953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77" descr="Picture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57400" y="5334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78" descr="Picture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4953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79" descr="Picture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81600" y="4953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80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478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81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487680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82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84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85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487680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WordArt 6"/>
          <p:cNvSpPr>
            <a:spLocks noChangeArrowheads="1" noChangeShapeType="1" noTextEdit="1"/>
          </p:cNvSpPr>
          <p:nvPr/>
        </p:nvSpPr>
        <p:spPr bwMode="auto">
          <a:xfrm>
            <a:off x="1157288" y="1066800"/>
            <a:ext cx="6843712" cy="5791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ĐÔ THỊ VIỆT HƯNG</a:t>
            </a:r>
            <a:endParaRPr lang="en-US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3400" y="3505200"/>
            <a:ext cx="82296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42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NHIỆT LIỆT CHÀO MỪNG CÁC THẦY CÔ GIÁO VỀ DỰ GIỜ  </a:t>
            </a:r>
            <a:endParaRPr lang="en-US" sz="42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59994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2400" u="sng" dirty="0" err="1"/>
              <a:t>Luyện</a:t>
            </a:r>
            <a:r>
              <a:rPr lang="en-US" sz="2400" u="sng" dirty="0"/>
              <a:t> </a:t>
            </a:r>
            <a:r>
              <a:rPr lang="en-US" sz="2400" u="sng" dirty="0" err="1"/>
              <a:t>từ</a:t>
            </a:r>
            <a:r>
              <a:rPr lang="en-US" sz="2400" u="sng" dirty="0"/>
              <a:t> </a:t>
            </a:r>
            <a:r>
              <a:rPr lang="en-US" sz="2400" u="sng" dirty="0" err="1"/>
              <a:t>và</a:t>
            </a:r>
            <a:r>
              <a:rPr lang="en-US" sz="2400" u="sng" dirty="0"/>
              <a:t> </a:t>
            </a:r>
            <a:r>
              <a:rPr lang="en-US" sz="2400" u="sng" dirty="0" err="1"/>
              <a:t>câu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800" b="1" dirty="0" err="1">
                <a:solidFill>
                  <a:srgbClr val="C00000"/>
                </a:solidFill>
              </a:rPr>
              <a:t>Mở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rộng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vốn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từ</a:t>
            </a:r>
            <a:r>
              <a:rPr lang="en-US" sz="2800" b="1" dirty="0">
                <a:solidFill>
                  <a:srgbClr val="C00000"/>
                </a:solidFill>
              </a:rPr>
              <a:t>: Ý </a:t>
            </a:r>
            <a:r>
              <a:rPr lang="en-US" sz="2800" b="1" dirty="0" err="1">
                <a:solidFill>
                  <a:srgbClr val="C00000"/>
                </a:solidFill>
              </a:rPr>
              <a:t>chí</a:t>
            </a:r>
            <a:r>
              <a:rPr lang="en-US" sz="2800" b="1" dirty="0">
                <a:solidFill>
                  <a:srgbClr val="C00000"/>
                </a:solidFill>
              </a:rPr>
              <a:t> – </a:t>
            </a:r>
            <a:r>
              <a:rPr lang="en-US" sz="2800" b="1" dirty="0" err="1">
                <a:solidFill>
                  <a:srgbClr val="C00000"/>
                </a:solidFill>
              </a:rPr>
              <a:t>Nghị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lực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9822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Bài</a:t>
            </a:r>
            <a:r>
              <a:rPr lang="en-US" sz="2400" dirty="0" smtClean="0"/>
              <a:t> 3: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chọn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nào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ngoặc</a:t>
            </a:r>
            <a:r>
              <a:rPr lang="en-US" sz="2400" dirty="0" smtClean="0"/>
              <a:t> </a:t>
            </a:r>
            <a:r>
              <a:rPr lang="en-US" sz="2400" dirty="0" err="1" smtClean="0"/>
              <a:t>đơn</a:t>
            </a:r>
            <a:r>
              <a:rPr lang="en-US" sz="2400" dirty="0" smtClean="0"/>
              <a:t> (</a:t>
            </a:r>
            <a:r>
              <a:rPr lang="en-US" sz="2400" b="1" dirty="0" err="1" smtClean="0">
                <a:solidFill>
                  <a:srgbClr val="002060"/>
                </a:solidFill>
              </a:rPr>
              <a:t>nghị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lực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</a:rPr>
              <a:t>quyết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tâm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</a:rPr>
              <a:t>nản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chí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</a:rPr>
              <a:t>quyết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chí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</a:rPr>
              <a:t>kiên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nhẫn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</a:rPr>
              <a:t>nguyện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vọng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để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điền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vào</a:t>
            </a:r>
            <a:r>
              <a:rPr lang="en-US" sz="2400" b="1" dirty="0" smtClean="0"/>
              <a:t> ô </a:t>
            </a:r>
            <a:r>
              <a:rPr lang="en-US" sz="2400" b="1" dirty="0" err="1" smtClean="0"/>
              <a:t>trống</a:t>
            </a:r>
            <a:r>
              <a:rPr lang="en-US" sz="2400" b="1" dirty="0" smtClean="0"/>
              <a:t>?</a:t>
            </a:r>
          </a:p>
          <a:p>
            <a:pPr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</a:t>
            </a:r>
            <a:r>
              <a:rPr lang="en-US" sz="2400" b="1" dirty="0" err="1" smtClean="0"/>
              <a:t>Nguyễn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Ngọc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Ký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một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thiếu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niên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giàu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nghị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lực</a:t>
            </a:r>
            <a:r>
              <a:rPr lang="en-US" sz="2400" b="1" dirty="0" smtClean="0">
                <a:solidFill>
                  <a:srgbClr val="002060"/>
                </a:solidFill>
              </a:rPr>
              <a:t> .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liệt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cả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buồn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nhưng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không</a:t>
            </a:r>
            <a:r>
              <a:rPr lang="en-US" sz="2400" b="1" dirty="0" smtClean="0"/>
              <a:t>   </a:t>
            </a:r>
            <a:r>
              <a:rPr lang="en-US" sz="2400" b="1" dirty="0" err="1" smtClean="0">
                <a:solidFill>
                  <a:srgbClr val="002060"/>
                </a:solidFill>
              </a:rPr>
              <a:t>nản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chí</a:t>
            </a:r>
            <a:r>
              <a:rPr lang="en-US" sz="2400" b="1" dirty="0" smtClean="0"/>
              <a:t>   . Ở </a:t>
            </a:r>
            <a:r>
              <a:rPr lang="en-US" sz="2400" b="1" dirty="0" err="1" smtClean="0"/>
              <a:t>nhà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tự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tập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viết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bằng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chân</a:t>
            </a:r>
            <a:r>
              <a:rPr lang="en-US" sz="2400" b="1" dirty="0" smtClean="0"/>
              <a:t>.  </a:t>
            </a:r>
            <a:r>
              <a:rPr lang="en-US" sz="2400" b="1" dirty="0" err="1" smtClean="0">
                <a:solidFill>
                  <a:srgbClr val="002060"/>
                </a:solidFill>
              </a:rPr>
              <a:t>Quyết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tâm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của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làm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cô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giáo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cảm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động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nhận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vào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học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Trong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trình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học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tập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cũng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lúc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Ký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thiếu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kiên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nhẫn</a:t>
            </a:r>
            <a:r>
              <a:rPr lang="en-US" sz="2400" b="1" dirty="0" smtClean="0"/>
              <a:t> , </a:t>
            </a:r>
            <a:r>
              <a:rPr lang="en-US" sz="2400" b="1" dirty="0" err="1" smtClean="0"/>
              <a:t>nhưng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được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cô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giáo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bạn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luôn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tận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tình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giúp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đỡ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càng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quyết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chí</a:t>
            </a:r>
            <a:r>
              <a:rPr lang="en-US" sz="2400" b="1" dirty="0" smtClean="0"/>
              <a:t>   </a:t>
            </a:r>
            <a:r>
              <a:rPr lang="en-US" sz="2400" b="1" dirty="0" err="1" smtClean="0"/>
              <a:t>học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hành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Cuối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cùng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Ký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đã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vượt</a:t>
            </a:r>
            <a:r>
              <a:rPr lang="en-US" sz="2400" b="1" dirty="0" smtClean="0"/>
              <a:t> qua </a:t>
            </a:r>
            <a:r>
              <a:rPr lang="en-US" sz="2400" b="1" dirty="0" err="1" smtClean="0"/>
              <a:t>mọi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khăn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Tốt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nghiệp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một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trường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đại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học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tiếng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Nguyễn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Ngọc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Ký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đạt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     </a:t>
            </a:r>
            <a:r>
              <a:rPr lang="en-US" sz="2400" b="1" dirty="0" err="1" smtClean="0">
                <a:solidFill>
                  <a:srgbClr val="002060"/>
                </a:solidFill>
              </a:rPr>
              <a:t>nguyện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vọng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thành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thầy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giáo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được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tặng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hiệu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quý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giáo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Ưu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tú</a:t>
            </a:r>
            <a:r>
              <a:rPr lang="en-US" sz="2400" b="1" dirty="0" smtClean="0"/>
              <a:t>.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6553200" y="23622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86200" y="3124200"/>
            <a:ext cx="1371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67400" y="28194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14600" y="3886200"/>
            <a:ext cx="1371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876800" y="4267200"/>
            <a:ext cx="1371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14400" y="5410200"/>
            <a:ext cx="1676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2400" u="sng" dirty="0" err="1" smtClean="0"/>
              <a:t>Luyện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từ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và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câu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2800" b="1" dirty="0" err="1" smtClean="0">
                <a:solidFill>
                  <a:srgbClr val="C00000"/>
                </a:solidFill>
              </a:rPr>
              <a:t>Mở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rộng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vốn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từ</a:t>
            </a:r>
            <a:r>
              <a:rPr lang="en-US" sz="2800" b="1" dirty="0" smtClean="0">
                <a:solidFill>
                  <a:srgbClr val="C00000"/>
                </a:solidFill>
              </a:rPr>
              <a:t>: Ý </a:t>
            </a:r>
            <a:r>
              <a:rPr lang="en-US" sz="2800" b="1" dirty="0" err="1" smtClean="0">
                <a:solidFill>
                  <a:srgbClr val="C00000"/>
                </a:solidFill>
              </a:rPr>
              <a:t>chí</a:t>
            </a:r>
            <a:r>
              <a:rPr lang="en-US" sz="2800" b="1" dirty="0" smtClean="0">
                <a:solidFill>
                  <a:srgbClr val="C00000"/>
                </a:solidFill>
              </a:rPr>
              <a:t> – </a:t>
            </a:r>
            <a:r>
              <a:rPr lang="en-US" sz="2800" b="1" dirty="0" err="1" smtClean="0">
                <a:solidFill>
                  <a:srgbClr val="C00000"/>
                </a:solidFill>
              </a:rPr>
              <a:t>Nghị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lực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Bài</a:t>
            </a:r>
            <a:r>
              <a:rPr lang="en-US" dirty="0" smtClean="0"/>
              <a:t> 4: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tục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khuyên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?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Lửa</a:t>
            </a:r>
            <a:r>
              <a:rPr lang="en-US" dirty="0" smtClean="0"/>
              <a:t> </a:t>
            </a:r>
            <a:r>
              <a:rPr lang="en-US" dirty="0" err="1" smtClean="0"/>
              <a:t>thử</a:t>
            </a:r>
            <a:r>
              <a:rPr lang="en-US" dirty="0" smtClean="0"/>
              <a:t> </a:t>
            </a:r>
            <a:r>
              <a:rPr lang="en-US" dirty="0" err="1" smtClean="0"/>
              <a:t>vàng</a:t>
            </a:r>
            <a:r>
              <a:rPr lang="en-US" dirty="0" smtClean="0"/>
              <a:t>, </a:t>
            </a:r>
            <a:r>
              <a:rPr lang="en-US" dirty="0" err="1" smtClean="0"/>
              <a:t>gian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thử</a:t>
            </a:r>
            <a:r>
              <a:rPr lang="en-US" dirty="0" smtClean="0"/>
              <a:t> </a:t>
            </a:r>
            <a:r>
              <a:rPr lang="en-US" dirty="0" err="1" smtClean="0"/>
              <a:t>sức</a:t>
            </a:r>
            <a:r>
              <a:rPr lang="en-US" dirty="0" smtClean="0"/>
              <a:t>.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lã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vã</a:t>
            </a:r>
            <a:r>
              <a:rPr lang="en-US" dirty="0" smtClean="0"/>
              <a:t> </a:t>
            </a:r>
            <a:r>
              <a:rPr lang="en-US" dirty="0" err="1" smtClean="0"/>
              <a:t>nên</a:t>
            </a:r>
            <a:r>
              <a:rPr lang="en-US" dirty="0" smtClean="0"/>
              <a:t> </a:t>
            </a:r>
            <a:r>
              <a:rPr lang="en-US" dirty="0" err="1" smtClean="0"/>
              <a:t>hồ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nổi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đồ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  <a:r>
              <a:rPr lang="en-US" dirty="0" err="1" smtClean="0"/>
              <a:t>ngoan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c)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vất</a:t>
            </a:r>
            <a:r>
              <a:rPr lang="en-US" dirty="0" smtClean="0"/>
              <a:t> </a:t>
            </a:r>
            <a:r>
              <a:rPr lang="en-US" dirty="0" err="1" smtClean="0"/>
              <a:t>vả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nhàn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dưng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dễ</a:t>
            </a:r>
            <a:r>
              <a:rPr lang="en-US" dirty="0" smtClean="0"/>
              <a:t> </a:t>
            </a:r>
            <a:r>
              <a:rPr lang="en-US" dirty="0" err="1" smtClean="0"/>
              <a:t>cầm</a:t>
            </a:r>
            <a:r>
              <a:rPr lang="en-US" dirty="0" smtClean="0"/>
              <a:t> </a:t>
            </a:r>
            <a:r>
              <a:rPr lang="en-US" dirty="0" err="1" smtClean="0"/>
              <a:t>tàn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Action Button: Forward or Next 3">
            <a:hlinkClick r:id="rId2" action="ppaction://hlinksldjump" highlightClick="1"/>
          </p:cNvPr>
          <p:cNvSpPr/>
          <p:nvPr/>
        </p:nvSpPr>
        <p:spPr>
          <a:xfrm>
            <a:off x="8001000" y="2362200"/>
            <a:ext cx="5334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Forward or Next 4">
            <a:hlinkClick r:id="rId3" action="ppaction://hlinksldjump" highlightClick="1"/>
          </p:cNvPr>
          <p:cNvSpPr/>
          <p:nvPr/>
        </p:nvSpPr>
        <p:spPr>
          <a:xfrm>
            <a:off x="8001000" y="3581400"/>
            <a:ext cx="5334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rId4" action="ppaction://hlinksldjump" highlightClick="1"/>
          </p:cNvPr>
          <p:cNvSpPr/>
          <p:nvPr/>
        </p:nvSpPr>
        <p:spPr>
          <a:xfrm>
            <a:off x="8001000" y="4648200"/>
            <a:ext cx="5334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Forward or Next 6">
            <a:hlinkClick r:id="rId5" action="ppaction://hlinksldjump" highlightClick="1"/>
          </p:cNvPr>
          <p:cNvSpPr/>
          <p:nvPr/>
        </p:nvSpPr>
        <p:spPr>
          <a:xfrm>
            <a:off x="8153400" y="6248400"/>
            <a:ext cx="457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0"/>
            <a:ext cx="7772400" cy="68580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FF0000"/>
                </a:solidFill>
              </a:rPr>
              <a:t>       </a:t>
            </a:r>
            <a:r>
              <a:rPr lang="en-US" sz="4000" dirty="0" err="1" smtClean="0">
                <a:solidFill>
                  <a:srgbClr val="FF0000"/>
                </a:solidFill>
              </a:rPr>
              <a:t>Cái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tàn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cungdimh1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600200"/>
            <a:ext cx="6438900" cy="4572000"/>
          </a:xfrm>
        </p:spPr>
      </p:pic>
      <p:sp>
        <p:nvSpPr>
          <p:cNvPr id="5" name="Down Arrow 4"/>
          <p:cNvSpPr/>
          <p:nvPr/>
        </p:nvSpPr>
        <p:spPr>
          <a:xfrm>
            <a:off x="2819400" y="838200"/>
            <a:ext cx="457200" cy="914400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Back or Previous 7">
            <a:hlinkClick r:id="rId3" action="ppaction://hlinksldjump" highlightClick="1"/>
          </p:cNvPr>
          <p:cNvSpPr/>
          <p:nvPr/>
        </p:nvSpPr>
        <p:spPr>
          <a:xfrm>
            <a:off x="8229600" y="6096000"/>
            <a:ext cx="5334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marL="742950" indent="-742950">
              <a:buNone/>
            </a:pPr>
            <a:r>
              <a:rPr lang="en-US" sz="4000" dirty="0" smtClean="0"/>
              <a:t>      a) </a:t>
            </a:r>
            <a:r>
              <a:rPr lang="en-US" sz="4000" dirty="0" err="1" smtClean="0"/>
              <a:t>Vàng</a:t>
            </a:r>
            <a:r>
              <a:rPr lang="en-US" sz="4000" dirty="0" smtClean="0"/>
              <a:t> </a:t>
            </a:r>
            <a:r>
              <a:rPr lang="en-US" sz="4000" dirty="0" err="1" smtClean="0"/>
              <a:t>phải</a:t>
            </a:r>
            <a:r>
              <a:rPr lang="en-US" sz="4000" dirty="0" smtClean="0"/>
              <a:t> </a:t>
            </a:r>
            <a:r>
              <a:rPr lang="en-US" sz="4000" dirty="0" err="1" smtClean="0"/>
              <a:t>thử</a:t>
            </a:r>
            <a:r>
              <a:rPr lang="en-US" sz="4000" dirty="0" smtClean="0"/>
              <a:t> </a:t>
            </a:r>
            <a:r>
              <a:rPr lang="en-US" sz="4000" dirty="0" err="1" smtClean="0"/>
              <a:t>lửa</a:t>
            </a:r>
            <a:r>
              <a:rPr lang="en-US" sz="4000" dirty="0" smtClean="0"/>
              <a:t> </a:t>
            </a:r>
            <a:r>
              <a:rPr lang="en-US" sz="4000" dirty="0" err="1" smtClean="0"/>
              <a:t>mới</a:t>
            </a:r>
            <a:r>
              <a:rPr lang="en-US" sz="4000" dirty="0" smtClean="0"/>
              <a:t> </a:t>
            </a:r>
            <a:r>
              <a:rPr lang="en-US" sz="4000" dirty="0" err="1" smtClean="0"/>
              <a:t>biết</a:t>
            </a:r>
            <a:r>
              <a:rPr lang="en-US" sz="4000" dirty="0" smtClean="0"/>
              <a:t> </a:t>
            </a:r>
            <a:r>
              <a:rPr lang="en-US" sz="4000" dirty="0" err="1" smtClean="0"/>
              <a:t>vàng</a:t>
            </a:r>
            <a:r>
              <a:rPr lang="en-US" sz="4000" dirty="0" smtClean="0"/>
              <a:t> </a:t>
            </a:r>
            <a:r>
              <a:rPr lang="en-US" sz="4000" dirty="0" err="1" smtClean="0"/>
              <a:t>thật</a:t>
            </a:r>
            <a:r>
              <a:rPr lang="en-US" sz="4000" dirty="0" smtClean="0"/>
              <a:t> hay </a:t>
            </a:r>
            <a:r>
              <a:rPr lang="en-US" sz="4000" dirty="0" err="1" smtClean="0"/>
              <a:t>giả</a:t>
            </a:r>
            <a:r>
              <a:rPr lang="en-US" sz="4000" dirty="0" smtClean="0"/>
              <a:t>. </a:t>
            </a:r>
            <a:r>
              <a:rPr lang="en-US" sz="4000" dirty="0" err="1" smtClean="0"/>
              <a:t>Người</a:t>
            </a:r>
            <a:r>
              <a:rPr lang="en-US" sz="4000" dirty="0" smtClean="0"/>
              <a:t> </a:t>
            </a:r>
            <a:r>
              <a:rPr lang="en-US" sz="4000" dirty="0" err="1" smtClean="0"/>
              <a:t>phải</a:t>
            </a:r>
            <a:r>
              <a:rPr lang="en-US" sz="4000" dirty="0" smtClean="0"/>
              <a:t> </a:t>
            </a:r>
            <a:r>
              <a:rPr lang="en-US" sz="4000" dirty="0" err="1" smtClean="0"/>
              <a:t>thử</a:t>
            </a:r>
            <a:r>
              <a:rPr lang="en-US" sz="4000" dirty="0" smtClean="0"/>
              <a:t> </a:t>
            </a:r>
            <a:r>
              <a:rPr lang="en-US" sz="4000" dirty="0" err="1" smtClean="0"/>
              <a:t>thách</a:t>
            </a:r>
            <a:r>
              <a:rPr lang="en-US" sz="4000" dirty="0" smtClean="0"/>
              <a:t> </a:t>
            </a:r>
            <a:r>
              <a:rPr lang="en-US" sz="4000" dirty="0" err="1" smtClean="0"/>
              <a:t>trong</a:t>
            </a:r>
            <a:r>
              <a:rPr lang="en-US" sz="4000" dirty="0" smtClean="0"/>
              <a:t> </a:t>
            </a:r>
            <a:r>
              <a:rPr lang="en-US" sz="4000" dirty="0" err="1" smtClean="0"/>
              <a:t>gian</a:t>
            </a:r>
            <a:r>
              <a:rPr lang="en-US" sz="4000" dirty="0" smtClean="0"/>
              <a:t> </a:t>
            </a:r>
            <a:r>
              <a:rPr lang="en-US" sz="4000" dirty="0" err="1" smtClean="0"/>
              <a:t>nan</a:t>
            </a:r>
            <a:r>
              <a:rPr lang="en-US" sz="4000" dirty="0" smtClean="0"/>
              <a:t> </a:t>
            </a:r>
            <a:r>
              <a:rPr lang="en-US" sz="4000" dirty="0" err="1" smtClean="0"/>
              <a:t>mới</a:t>
            </a:r>
            <a:r>
              <a:rPr lang="en-US" sz="4000" dirty="0" smtClean="0"/>
              <a:t> </a:t>
            </a:r>
            <a:r>
              <a:rPr lang="en-US" sz="4000" dirty="0" err="1" smtClean="0"/>
              <a:t>biết</a:t>
            </a:r>
            <a:r>
              <a:rPr lang="en-US" sz="4000" dirty="0" smtClean="0"/>
              <a:t> </a:t>
            </a:r>
            <a:r>
              <a:rPr lang="en-US" sz="4000" dirty="0" err="1" smtClean="0"/>
              <a:t>nghị</a:t>
            </a:r>
            <a:r>
              <a:rPr lang="en-US" sz="4000" dirty="0" smtClean="0"/>
              <a:t> </a:t>
            </a:r>
            <a:r>
              <a:rPr lang="en-US" sz="4000" dirty="0" err="1" smtClean="0"/>
              <a:t>lực</a:t>
            </a:r>
            <a:r>
              <a:rPr lang="en-US" sz="4000" dirty="0" smtClean="0"/>
              <a:t>, </a:t>
            </a:r>
            <a:r>
              <a:rPr lang="en-US" sz="4000" dirty="0" err="1" smtClean="0"/>
              <a:t>biết</a:t>
            </a:r>
            <a:r>
              <a:rPr lang="en-US" sz="4000" dirty="0" smtClean="0"/>
              <a:t> </a:t>
            </a:r>
            <a:r>
              <a:rPr lang="en-US" sz="4000" dirty="0" err="1" smtClean="0"/>
              <a:t>tài</a:t>
            </a:r>
            <a:r>
              <a:rPr lang="en-US" sz="4000" dirty="0" smtClean="0"/>
              <a:t> </a:t>
            </a:r>
            <a:r>
              <a:rPr lang="en-US" sz="4000" dirty="0" err="1" smtClean="0"/>
              <a:t>năng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8077200" y="5943600"/>
            <a:ext cx="5334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b)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lã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hồ</a:t>
            </a:r>
            <a:r>
              <a:rPr lang="en-US" dirty="0" smtClean="0"/>
              <a:t> (</a:t>
            </a:r>
            <a:r>
              <a:rPr lang="en-US" dirty="0" err="1" smtClean="0"/>
              <a:t>bột</a:t>
            </a:r>
            <a:r>
              <a:rPr lang="en-US" dirty="0" smtClean="0"/>
              <a:t> </a:t>
            </a:r>
            <a:r>
              <a:rPr lang="en-US" dirty="0" err="1" smtClean="0"/>
              <a:t>loãng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vữa</a:t>
            </a:r>
            <a:r>
              <a:rPr lang="en-US" dirty="0" smtClean="0"/>
              <a:t>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),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(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)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nổi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đồ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  <a:r>
              <a:rPr lang="en-US" dirty="0" err="1" smtClean="0"/>
              <a:t>thật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giỏi</a:t>
            </a:r>
            <a:r>
              <a:rPr lang="en-US" dirty="0" smtClean="0"/>
              <a:t>, </a:t>
            </a:r>
            <a:r>
              <a:rPr lang="en-US" dirty="0" err="1" smtClean="0"/>
              <a:t>ngoan</a:t>
            </a:r>
            <a:r>
              <a:rPr lang="en-US" dirty="0" smtClean="0"/>
              <a:t> </a:t>
            </a:r>
            <a:r>
              <a:rPr lang="en-US" dirty="0" err="1" smtClean="0"/>
              <a:t>cường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Action Button: Back or Previous 3">
            <a:hlinkClick r:id="rId3" action="ppaction://hlinksldjump" highlightClick="1"/>
          </p:cNvPr>
          <p:cNvSpPr/>
          <p:nvPr/>
        </p:nvSpPr>
        <p:spPr>
          <a:xfrm>
            <a:off x="8229600" y="6019800"/>
            <a:ext cx="6096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       c) </a:t>
            </a:r>
            <a:r>
              <a:rPr lang="en-US" sz="4000" dirty="0" err="1" smtClean="0"/>
              <a:t>Phải</a:t>
            </a:r>
            <a:r>
              <a:rPr lang="en-US" sz="4000" dirty="0" smtClean="0"/>
              <a:t> </a:t>
            </a:r>
            <a:r>
              <a:rPr lang="en-US" sz="4000" dirty="0" err="1" smtClean="0"/>
              <a:t>thật</a:t>
            </a:r>
            <a:r>
              <a:rPr lang="en-US" sz="4000" dirty="0" smtClean="0"/>
              <a:t> </a:t>
            </a:r>
            <a:r>
              <a:rPr lang="en-US" sz="4000" dirty="0" err="1" smtClean="0"/>
              <a:t>vất</a:t>
            </a:r>
            <a:r>
              <a:rPr lang="en-US" sz="4000" dirty="0" smtClean="0"/>
              <a:t> </a:t>
            </a:r>
            <a:r>
              <a:rPr lang="en-US" sz="4000" dirty="0" err="1" smtClean="0"/>
              <a:t>vả</a:t>
            </a:r>
            <a:r>
              <a:rPr lang="en-US" sz="4000" dirty="0" smtClean="0"/>
              <a:t> </a:t>
            </a:r>
            <a:r>
              <a:rPr lang="en-US" sz="4000" dirty="0" err="1" smtClean="0"/>
              <a:t>lao</a:t>
            </a:r>
            <a:r>
              <a:rPr lang="en-US" sz="4000" dirty="0" smtClean="0"/>
              <a:t> </a:t>
            </a:r>
            <a:r>
              <a:rPr lang="en-US" sz="4000" dirty="0" err="1" smtClean="0"/>
              <a:t>động</a:t>
            </a:r>
            <a:r>
              <a:rPr lang="en-US" sz="4000" dirty="0" smtClean="0"/>
              <a:t> </a:t>
            </a:r>
            <a:r>
              <a:rPr lang="en-US" sz="4000" dirty="0" err="1" smtClean="0"/>
              <a:t>mới</a:t>
            </a:r>
            <a:r>
              <a:rPr lang="en-US" sz="4000" dirty="0" smtClean="0"/>
              <a:t> </a:t>
            </a:r>
            <a:r>
              <a:rPr lang="en-US" sz="4000" dirty="0" err="1" smtClean="0"/>
              <a:t>gặt</a:t>
            </a:r>
            <a:r>
              <a:rPr lang="en-US" sz="4000" dirty="0" smtClean="0"/>
              <a:t> </a:t>
            </a:r>
            <a:r>
              <a:rPr lang="en-US" sz="4000" dirty="0" err="1" smtClean="0"/>
              <a:t>hái</a:t>
            </a:r>
            <a:r>
              <a:rPr lang="en-US" sz="4000" dirty="0" smtClean="0"/>
              <a:t> </a:t>
            </a:r>
            <a:r>
              <a:rPr lang="en-US" sz="4000" dirty="0" err="1" smtClean="0"/>
              <a:t>được</a:t>
            </a:r>
            <a:r>
              <a:rPr lang="en-US" sz="4000" dirty="0" smtClean="0"/>
              <a:t> </a:t>
            </a:r>
            <a:r>
              <a:rPr lang="en-US" sz="4000" dirty="0" err="1" smtClean="0"/>
              <a:t>thành</a:t>
            </a:r>
            <a:r>
              <a:rPr lang="en-US" sz="4000" dirty="0" smtClean="0"/>
              <a:t> </a:t>
            </a:r>
            <a:r>
              <a:rPr lang="en-US" sz="4000" dirty="0" err="1" smtClean="0"/>
              <a:t>công</a:t>
            </a:r>
            <a:r>
              <a:rPr lang="en-US" sz="4000" dirty="0" smtClean="0"/>
              <a:t>. </a:t>
            </a:r>
            <a:r>
              <a:rPr lang="en-US" sz="4000" dirty="0" err="1" smtClean="0"/>
              <a:t>Không</a:t>
            </a:r>
            <a:r>
              <a:rPr lang="en-US" sz="4000" dirty="0" smtClean="0"/>
              <a:t> </a:t>
            </a:r>
            <a:r>
              <a:rPr lang="en-US" sz="4000" dirty="0" err="1" smtClean="0"/>
              <a:t>thể</a:t>
            </a:r>
            <a:r>
              <a:rPr lang="en-US" sz="4000" dirty="0" smtClean="0"/>
              <a:t> </a:t>
            </a:r>
            <a:r>
              <a:rPr lang="en-US" sz="4000" dirty="0" err="1" smtClean="0"/>
              <a:t>tự</a:t>
            </a:r>
            <a:r>
              <a:rPr lang="en-US" sz="4000" dirty="0" smtClean="0"/>
              <a:t> </a:t>
            </a:r>
            <a:r>
              <a:rPr lang="en-US" sz="4000" dirty="0" err="1" smtClean="0"/>
              <a:t>dưng</a:t>
            </a:r>
            <a:r>
              <a:rPr lang="en-US" sz="4000" dirty="0" smtClean="0"/>
              <a:t> </a:t>
            </a:r>
            <a:r>
              <a:rPr lang="en-US" sz="4000" dirty="0" err="1" smtClean="0"/>
              <a:t>mà</a:t>
            </a:r>
            <a:r>
              <a:rPr lang="en-US" sz="4000" dirty="0" smtClean="0"/>
              <a:t> </a:t>
            </a:r>
            <a:r>
              <a:rPr lang="en-US" sz="4000" dirty="0" err="1" smtClean="0"/>
              <a:t>thành</a:t>
            </a:r>
            <a:r>
              <a:rPr lang="en-US" sz="4000" dirty="0" smtClean="0"/>
              <a:t> </a:t>
            </a:r>
            <a:r>
              <a:rPr lang="en-US" sz="4000" dirty="0" err="1" smtClean="0"/>
              <a:t>đạt</a:t>
            </a:r>
            <a:r>
              <a:rPr lang="en-US" sz="4000" dirty="0" smtClean="0"/>
              <a:t>, </a:t>
            </a:r>
            <a:r>
              <a:rPr lang="en-US" sz="4000" dirty="0" err="1" smtClean="0"/>
              <a:t>được</a:t>
            </a:r>
            <a:r>
              <a:rPr lang="en-US" sz="4000" dirty="0" smtClean="0"/>
              <a:t> </a:t>
            </a:r>
            <a:r>
              <a:rPr lang="en-US" sz="4000" dirty="0" err="1" smtClean="0"/>
              <a:t>kính</a:t>
            </a:r>
            <a:r>
              <a:rPr lang="en-US" sz="4000" dirty="0" smtClean="0"/>
              <a:t> </a:t>
            </a:r>
            <a:r>
              <a:rPr lang="en-US" sz="4000" dirty="0" err="1" smtClean="0"/>
              <a:t>trọng</a:t>
            </a:r>
            <a:r>
              <a:rPr lang="en-US" sz="4000" dirty="0" smtClean="0"/>
              <a:t>, </a:t>
            </a:r>
            <a:r>
              <a:rPr lang="en-US" sz="4000" dirty="0" err="1" smtClean="0"/>
              <a:t>có</a:t>
            </a:r>
            <a:r>
              <a:rPr lang="en-US" sz="4000" dirty="0" smtClean="0"/>
              <a:t> </a:t>
            </a:r>
            <a:r>
              <a:rPr lang="en-US" sz="4000" dirty="0" err="1" smtClean="0"/>
              <a:t>người</a:t>
            </a:r>
            <a:r>
              <a:rPr lang="en-US" sz="4000" dirty="0" smtClean="0"/>
              <a:t> </a:t>
            </a:r>
            <a:r>
              <a:rPr lang="en-US" sz="4000" dirty="0" err="1" smtClean="0"/>
              <a:t>hầu</a:t>
            </a:r>
            <a:r>
              <a:rPr lang="en-US" sz="4000" dirty="0" smtClean="0"/>
              <a:t> </a:t>
            </a:r>
            <a:r>
              <a:rPr lang="en-US" sz="4000" dirty="0" err="1" smtClean="0"/>
              <a:t>hạ</a:t>
            </a:r>
            <a:r>
              <a:rPr lang="en-US" sz="4000" dirty="0" smtClean="0"/>
              <a:t>, </a:t>
            </a:r>
            <a:r>
              <a:rPr lang="en-US" sz="4000" dirty="0" err="1" smtClean="0"/>
              <a:t>cầm</a:t>
            </a:r>
            <a:r>
              <a:rPr lang="en-US" sz="4000" dirty="0" smtClean="0"/>
              <a:t> </a:t>
            </a:r>
            <a:r>
              <a:rPr lang="en-US" sz="4000" dirty="0" err="1" smtClean="0"/>
              <a:t>tàn</a:t>
            </a:r>
            <a:r>
              <a:rPr lang="en-US" sz="4000" dirty="0" smtClean="0"/>
              <a:t> </a:t>
            </a:r>
            <a:r>
              <a:rPr lang="en-US" sz="4000" dirty="0" err="1" smtClean="0"/>
              <a:t>che</a:t>
            </a:r>
            <a:r>
              <a:rPr lang="en-US" sz="4000" dirty="0" smtClean="0"/>
              <a:t> </a:t>
            </a:r>
            <a:r>
              <a:rPr lang="en-US" sz="4000" dirty="0" err="1" smtClean="0"/>
              <a:t>cho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8305800" y="5943600"/>
            <a:ext cx="6096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2700" u="sng" dirty="0" err="1" smtClean="0"/>
              <a:t>Luyện</a:t>
            </a:r>
            <a:r>
              <a:rPr lang="en-US" sz="2700" u="sng" dirty="0" smtClean="0"/>
              <a:t> </a:t>
            </a:r>
            <a:r>
              <a:rPr lang="en-US" sz="2700" u="sng" dirty="0" err="1" smtClean="0"/>
              <a:t>từ</a:t>
            </a:r>
            <a:r>
              <a:rPr lang="en-US" sz="2700" u="sng" dirty="0" smtClean="0"/>
              <a:t> </a:t>
            </a:r>
            <a:r>
              <a:rPr lang="en-US" sz="2700" u="sng" dirty="0" err="1" smtClean="0"/>
              <a:t>và</a:t>
            </a:r>
            <a:r>
              <a:rPr lang="en-US" sz="2700" u="sng" dirty="0" smtClean="0"/>
              <a:t> </a:t>
            </a:r>
            <a:r>
              <a:rPr lang="en-US" sz="2700" u="sng" dirty="0" err="1" smtClean="0"/>
              <a:t>câu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3100" b="1" dirty="0" err="1" smtClean="0">
                <a:solidFill>
                  <a:srgbClr val="C00000"/>
                </a:solidFill>
              </a:rPr>
              <a:t>Mở</a:t>
            </a:r>
            <a:r>
              <a:rPr lang="en-US" sz="3100" b="1" dirty="0" smtClean="0">
                <a:solidFill>
                  <a:srgbClr val="C00000"/>
                </a:solidFill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</a:rPr>
              <a:t>rộng</a:t>
            </a:r>
            <a:r>
              <a:rPr lang="en-US" sz="3100" b="1" dirty="0" smtClean="0">
                <a:solidFill>
                  <a:srgbClr val="C00000"/>
                </a:solidFill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</a:rPr>
              <a:t>vốn</a:t>
            </a:r>
            <a:r>
              <a:rPr lang="en-US" sz="3100" b="1" dirty="0" smtClean="0">
                <a:solidFill>
                  <a:srgbClr val="C00000"/>
                </a:solidFill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</a:rPr>
              <a:t>từ</a:t>
            </a:r>
            <a:r>
              <a:rPr lang="en-US" sz="3100" b="1" dirty="0" smtClean="0">
                <a:solidFill>
                  <a:srgbClr val="C00000"/>
                </a:solidFill>
              </a:rPr>
              <a:t>: Ý </a:t>
            </a:r>
            <a:r>
              <a:rPr lang="en-US" sz="3100" b="1" dirty="0" err="1" smtClean="0">
                <a:solidFill>
                  <a:srgbClr val="C00000"/>
                </a:solidFill>
              </a:rPr>
              <a:t>chí</a:t>
            </a:r>
            <a:r>
              <a:rPr lang="en-US" sz="3100" b="1" dirty="0" smtClean="0">
                <a:solidFill>
                  <a:srgbClr val="C00000"/>
                </a:solidFill>
              </a:rPr>
              <a:t> – </a:t>
            </a:r>
            <a:r>
              <a:rPr lang="en-US" sz="3100" b="1" dirty="0" err="1" smtClean="0">
                <a:solidFill>
                  <a:srgbClr val="C00000"/>
                </a:solidFill>
              </a:rPr>
              <a:t>Nghị</a:t>
            </a:r>
            <a:r>
              <a:rPr lang="en-US" sz="3100" b="1" dirty="0" smtClean="0">
                <a:solidFill>
                  <a:srgbClr val="C00000"/>
                </a:solidFill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</a:rPr>
              <a:t>lực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Củng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cố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r>
              <a:rPr lang="en-US" sz="2800" dirty="0" smtClean="0"/>
              <a:t>      </a:t>
            </a:r>
            <a:r>
              <a:rPr lang="en-US" sz="2800" dirty="0" err="1" smtClean="0"/>
              <a:t>Kể</a:t>
            </a:r>
            <a:r>
              <a:rPr lang="en-US" sz="2800" dirty="0" smtClean="0"/>
              <a:t> </a:t>
            </a:r>
            <a:r>
              <a:rPr lang="en-US" sz="2800" dirty="0" err="1" smtClean="0"/>
              <a:t>tên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ý </a:t>
            </a:r>
            <a:r>
              <a:rPr lang="en-US" sz="2800" dirty="0" err="1" smtClean="0"/>
              <a:t>chí</a:t>
            </a:r>
            <a:r>
              <a:rPr lang="en-US" sz="2800" dirty="0" smtClean="0"/>
              <a:t> </a:t>
            </a:r>
            <a:r>
              <a:rPr lang="en-US" sz="2800" dirty="0" err="1" smtClean="0"/>
              <a:t>nghị</a:t>
            </a:r>
            <a:r>
              <a:rPr lang="en-US" sz="2800" dirty="0" smtClean="0"/>
              <a:t> </a:t>
            </a:r>
            <a:r>
              <a:rPr lang="en-US" sz="2800" dirty="0" err="1" smtClean="0"/>
              <a:t>lực</a:t>
            </a:r>
            <a:r>
              <a:rPr lang="en-US" sz="2800" dirty="0" smtClean="0"/>
              <a:t> </a:t>
            </a:r>
            <a:r>
              <a:rPr lang="en-US" sz="2800" dirty="0" err="1" smtClean="0"/>
              <a:t>đạt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thành</a:t>
            </a:r>
            <a:r>
              <a:rPr lang="en-US" sz="2800" dirty="0" smtClean="0"/>
              <a:t> </a:t>
            </a:r>
            <a:r>
              <a:rPr lang="en-US" sz="2800" dirty="0" err="1" smtClean="0"/>
              <a:t>công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cuộc</a:t>
            </a:r>
            <a:r>
              <a:rPr lang="en-US" sz="2800" dirty="0" smtClean="0"/>
              <a:t> </a:t>
            </a:r>
            <a:r>
              <a:rPr lang="en-US" sz="2800" dirty="0" err="1" smtClean="0"/>
              <a:t>sống</a:t>
            </a:r>
            <a:r>
              <a:rPr lang="en-US" sz="2800" dirty="0" smtClean="0"/>
              <a:t> </a:t>
            </a:r>
            <a:r>
              <a:rPr lang="en-US" sz="2800" dirty="0" err="1" smtClean="0"/>
              <a:t>mà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biết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lower-rose-013_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34881">
            <a:off x="3124200" y="4343400"/>
            <a:ext cx="1676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WordArt 5"/>
          <p:cNvSpPr>
            <a:spLocks noChangeArrowheads="1" noChangeShapeType="1" noTextEdit="1"/>
          </p:cNvSpPr>
          <p:nvPr/>
        </p:nvSpPr>
        <p:spPr bwMode="auto">
          <a:xfrm>
            <a:off x="1066800" y="1447800"/>
            <a:ext cx="71628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:rPr>
              <a:t>Kính chúc quý thầy cô, các em học sinh</a:t>
            </a:r>
          </a:p>
        </p:txBody>
      </p:sp>
      <p:sp>
        <p:nvSpPr>
          <p:cNvPr id="12292" name="WordArt 6" descr="Woven mat"/>
          <p:cNvSpPr>
            <a:spLocks noChangeArrowheads="1" noChangeShapeType="1" noTextEdit="1"/>
          </p:cNvSpPr>
          <p:nvPr/>
        </p:nvSpPr>
        <p:spPr bwMode="auto">
          <a:xfrm>
            <a:off x="2438400" y="2686050"/>
            <a:ext cx="52959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r>
              <a:rPr lang="en-US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</a:rPr>
              <a:t>khoẻ mạnh và hạnh phúc.</a:t>
            </a:r>
          </a:p>
        </p:txBody>
      </p:sp>
      <p:pic>
        <p:nvPicPr>
          <p:cNvPr id="495621" name="dong mau lac hong pp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55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705600" y="64008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.</a:t>
            </a:r>
          </a:p>
        </p:txBody>
      </p:sp>
      <p:pic>
        <p:nvPicPr>
          <p:cNvPr id="12295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92950" y="-768350"/>
            <a:ext cx="4445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538163"/>
            <a:ext cx="539750" cy="250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600200" y="-685800"/>
            <a:ext cx="381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29600" y="533400"/>
            <a:ext cx="533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403350" y="5002213"/>
            <a:ext cx="550863" cy="243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8613" y="3810000"/>
            <a:ext cx="50958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46599" flipV="1">
            <a:off x="7312819" y="5179219"/>
            <a:ext cx="534987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8148638" y="3657600"/>
            <a:ext cx="61436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2" descr="flower-rose-013_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038600"/>
            <a:ext cx="1676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2" descr="flower-rose-013_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9955">
            <a:off x="5105400" y="4373563"/>
            <a:ext cx="152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17" descr="Obst100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4196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18" descr="N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669290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Picture 19" descr="N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5638800" y="3352800"/>
            <a:ext cx="6858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Picture 20" descr="N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0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9" name="Picture 21" descr="N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-3352800" y="3352800"/>
            <a:ext cx="6858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5639" name="dmlh 00_01_02-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6096000"/>
            <a:ext cx="508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890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1240" fill="hold"/>
                                        <p:tgtEl>
                                          <p:spTgt spid="4956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5621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563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800" dirty="0" err="1" smtClean="0"/>
              <a:t>Trò</a:t>
            </a:r>
            <a:r>
              <a:rPr lang="en-US" sz="2800" dirty="0" smtClean="0"/>
              <a:t> </a:t>
            </a:r>
            <a:r>
              <a:rPr lang="en-US" sz="2800" dirty="0" err="1" smtClean="0"/>
              <a:t>chơi</a:t>
            </a:r>
            <a:r>
              <a:rPr lang="en-US" sz="2800" dirty="0" smtClean="0"/>
              <a:t>: </a:t>
            </a:r>
            <a:r>
              <a:rPr lang="en-US" sz="3200" dirty="0" smtClean="0">
                <a:solidFill>
                  <a:srgbClr val="002060"/>
                </a:solidFill>
              </a:rPr>
              <a:t>Ô CỬA BÍ MẬT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Action Button: Forward or Next 20">
            <a:hlinkClick r:id="rId2" action="ppaction://hlinksldjump" highlightClick="1"/>
          </p:cNvPr>
          <p:cNvSpPr/>
          <p:nvPr/>
        </p:nvSpPr>
        <p:spPr>
          <a:xfrm>
            <a:off x="8382000" y="6096000"/>
            <a:ext cx="6096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Content Placeholder 22" descr="_bac h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71800" y="1524000"/>
            <a:ext cx="4038600" cy="4648200"/>
          </a:xfrm>
        </p:spPr>
      </p:pic>
      <p:sp>
        <p:nvSpPr>
          <p:cNvPr id="24" name="Rectangle 23"/>
          <p:cNvSpPr/>
          <p:nvPr/>
        </p:nvSpPr>
        <p:spPr>
          <a:xfrm>
            <a:off x="2971800" y="1524000"/>
            <a:ext cx="2057400" cy="2514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1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53000" y="1524000"/>
            <a:ext cx="2057400" cy="2514600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2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971800" y="4038600"/>
            <a:ext cx="4047978" cy="2209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3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1. </a:t>
            </a:r>
            <a:r>
              <a:rPr lang="en-US" sz="4000" dirty="0" err="1" smtClean="0"/>
              <a:t>Thế</a:t>
            </a:r>
            <a:r>
              <a:rPr lang="en-US" sz="4000" dirty="0" smtClean="0"/>
              <a:t> </a:t>
            </a:r>
            <a:r>
              <a:rPr lang="en-US" sz="4000" dirty="0" err="1" smtClean="0"/>
              <a:t>nào</a:t>
            </a:r>
            <a:r>
              <a:rPr lang="en-US" sz="4000" dirty="0" smtClean="0"/>
              <a:t> </a:t>
            </a:r>
            <a:r>
              <a:rPr lang="en-US" sz="4000" dirty="0" err="1" smtClean="0"/>
              <a:t>là</a:t>
            </a:r>
            <a:r>
              <a:rPr lang="en-US" sz="4000" dirty="0" smtClean="0"/>
              <a:t> </a:t>
            </a:r>
            <a:r>
              <a:rPr lang="en-US" sz="4000" dirty="0" err="1" smtClean="0"/>
              <a:t>tính</a:t>
            </a:r>
            <a:r>
              <a:rPr lang="en-US" sz="4000" dirty="0" smtClean="0"/>
              <a:t> </a:t>
            </a:r>
            <a:r>
              <a:rPr lang="en-US" sz="4000" dirty="0" err="1" smtClean="0"/>
              <a:t>từ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5638800" y="1752600"/>
            <a:ext cx="6096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6934200" y="1752600"/>
            <a:ext cx="5334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: </a:t>
            </a:r>
            <a:r>
              <a:rPr lang="en-US" i="1" dirty="0" err="1" smtClean="0">
                <a:solidFill>
                  <a:srgbClr val="FF0000"/>
                </a:solidFill>
              </a:rPr>
              <a:t>Cây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bàng</a:t>
            </a:r>
            <a:r>
              <a:rPr lang="en-US" i="1" dirty="0" smtClean="0">
                <a:solidFill>
                  <a:srgbClr val="FF0000"/>
                </a:solidFill>
              </a:rPr>
              <a:t> ở </a:t>
            </a:r>
            <a:r>
              <a:rPr lang="en-US" i="1" dirty="0" err="1" smtClean="0">
                <a:solidFill>
                  <a:srgbClr val="FF0000"/>
                </a:solidFill>
              </a:rPr>
              <a:t>sân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trường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em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xanh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tốt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và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tỏa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bóng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mát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rượi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mấy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?</a:t>
            </a:r>
          </a:p>
          <a:p>
            <a:pPr marL="514350" indent="-514350">
              <a:buNone/>
            </a:pPr>
            <a:r>
              <a:rPr lang="en-US" dirty="0" smtClean="0"/>
              <a:t>   a) 1</a:t>
            </a:r>
          </a:p>
          <a:p>
            <a:pPr marL="514350" indent="-514350">
              <a:buNone/>
            </a:pPr>
            <a:r>
              <a:rPr lang="en-US" dirty="0" smtClean="0"/>
              <a:t>   b) 2</a:t>
            </a:r>
          </a:p>
          <a:p>
            <a:pPr marL="514350" indent="-514350">
              <a:buNone/>
            </a:pPr>
            <a:r>
              <a:rPr lang="en-US" dirty="0" smtClean="0"/>
              <a:t>   c) 3</a:t>
            </a:r>
            <a:endParaRPr lang="en-US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7315200" y="2286000"/>
            <a:ext cx="3810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2700" u="sng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7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u="sng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7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7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Ý </a:t>
            </a:r>
            <a:r>
              <a:rPr lang="en-US" sz="3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endParaRPr lang="en-US" sz="3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Xắp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ý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743200"/>
          <a:ext cx="83058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139386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rất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hết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sức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thị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nhất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en-US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M: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phải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25539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ý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muốn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bền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bỉ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theo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đuổi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mục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đích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tốt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đẹp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M: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ý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0"/>
            <a:ext cx="8458200" cy="1447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Ý </a:t>
            </a:r>
            <a:r>
              <a:rPr lang="en-US" sz="3200" dirty="0" err="1" smtClean="0">
                <a:solidFill>
                  <a:srgbClr val="FF0000"/>
                </a:solidFill>
              </a:rPr>
              <a:t>chí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là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khả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năng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tự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xác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định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mục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đích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cho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hành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động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và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quyết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tâm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đạt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cho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được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mục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đích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đó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534400" cy="4038600"/>
          </a:xfrm>
        </p:spPr>
        <p:txBody>
          <a:bodyPr/>
          <a:lstStyle/>
          <a:p>
            <a:pPr marL="0" fontAlgn="t">
              <a:spcBef>
                <a:spcPts val="0"/>
              </a:spcBef>
              <a:buNone/>
            </a:pPr>
            <a:endParaRPr lang="en-US" dirty="0" smtClean="0">
              <a:solidFill>
                <a:schemeClr val="dk1"/>
              </a:solidFill>
              <a:latin typeface="Calibri"/>
            </a:endParaRP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81000"/>
          <a:ext cx="79248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8313"/>
                <a:gridCol w="4106487"/>
              </a:tblGrid>
              <a:tr h="1485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rất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hết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sức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thị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nhất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en-US" sz="28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phải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lí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thân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công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85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ý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muốn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bền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bỉ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theo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đuổi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mục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đích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tốt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đẹp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Ý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hướng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quyết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Ý </a:t>
            </a:r>
            <a:r>
              <a:rPr lang="en-US" sz="3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Bài</a:t>
            </a:r>
            <a:r>
              <a:rPr lang="en-US" dirty="0" smtClean="0"/>
              <a:t> 2: </a:t>
            </a:r>
            <a:r>
              <a:rPr lang="en-US" dirty="0" err="1" smtClean="0"/>
              <a:t>Dòng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dưới</a:t>
            </a:r>
            <a:r>
              <a:rPr lang="en-US" dirty="0" smtClean="0"/>
              <a:t> </a:t>
            </a:r>
            <a:r>
              <a:rPr lang="en-US" dirty="0" err="1" smtClean="0"/>
              <a:t>đây</a:t>
            </a:r>
            <a:r>
              <a:rPr lang="en-US" dirty="0" smtClean="0"/>
              <a:t> </a:t>
            </a:r>
            <a:r>
              <a:rPr lang="en-US" dirty="0" err="1" smtClean="0"/>
              <a:t>nêu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nghị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lực</a:t>
            </a:r>
            <a:r>
              <a:rPr lang="en-US" dirty="0" smtClean="0"/>
              <a:t>?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tục</a:t>
            </a:r>
            <a:r>
              <a:rPr lang="en-US" dirty="0" smtClean="0"/>
              <a:t>, </a:t>
            </a:r>
            <a:r>
              <a:rPr lang="en-US" dirty="0" err="1" smtClean="0"/>
              <a:t>bền</a:t>
            </a:r>
            <a:r>
              <a:rPr lang="en-US" dirty="0" smtClean="0"/>
              <a:t> </a:t>
            </a:r>
            <a:r>
              <a:rPr lang="en-US" dirty="0" err="1" smtClean="0"/>
              <a:t>bỉ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b) </a:t>
            </a:r>
            <a:r>
              <a:rPr lang="en-US" dirty="0" err="1" smtClean="0"/>
              <a:t>Sức</a:t>
            </a:r>
            <a:r>
              <a:rPr lang="en-US" dirty="0" smtClean="0"/>
              <a:t> </a:t>
            </a:r>
            <a:r>
              <a:rPr lang="en-US" dirty="0" err="1" smtClean="0"/>
              <a:t>mạnh</a:t>
            </a:r>
            <a:r>
              <a:rPr lang="en-US" dirty="0" smtClean="0"/>
              <a:t> </a:t>
            </a:r>
            <a:r>
              <a:rPr lang="en-US" dirty="0" err="1" smtClean="0"/>
              <a:t>tinh</a:t>
            </a:r>
            <a:r>
              <a:rPr lang="en-US" dirty="0" smtClean="0"/>
              <a:t> </a:t>
            </a:r>
            <a:r>
              <a:rPr lang="en-US" dirty="0" err="1" smtClean="0"/>
              <a:t>thần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con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kiên</a:t>
            </a:r>
            <a:r>
              <a:rPr lang="en-US" dirty="0" smtClean="0"/>
              <a:t> </a:t>
            </a:r>
            <a:r>
              <a:rPr lang="en-US" dirty="0" err="1" smtClean="0"/>
              <a:t>quyết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,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lùi</a:t>
            </a:r>
            <a:r>
              <a:rPr lang="en-US" dirty="0" smtClean="0"/>
              <a:t> </a:t>
            </a:r>
            <a:r>
              <a:rPr lang="en-US" dirty="0" err="1" smtClean="0"/>
              <a:t>bước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mọi</a:t>
            </a:r>
            <a:r>
              <a:rPr lang="en-US" dirty="0" smtClean="0"/>
              <a:t>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khăn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c) </a:t>
            </a:r>
            <a:r>
              <a:rPr lang="en-US" dirty="0" err="1" smtClean="0"/>
              <a:t>Chắc</a:t>
            </a:r>
            <a:r>
              <a:rPr lang="en-US" dirty="0" smtClean="0"/>
              <a:t> </a:t>
            </a:r>
            <a:r>
              <a:rPr lang="en-US" dirty="0" err="1" smtClean="0"/>
              <a:t>chắn</a:t>
            </a:r>
            <a:r>
              <a:rPr lang="en-US" dirty="0" smtClean="0"/>
              <a:t>, </a:t>
            </a:r>
            <a:r>
              <a:rPr lang="en-US" dirty="0" err="1" smtClean="0"/>
              <a:t>bền</a:t>
            </a:r>
            <a:r>
              <a:rPr lang="en-US" dirty="0" smtClean="0"/>
              <a:t> </a:t>
            </a:r>
            <a:r>
              <a:rPr lang="en-US" dirty="0" err="1" smtClean="0"/>
              <a:t>vững</a:t>
            </a:r>
            <a:r>
              <a:rPr lang="en-US" dirty="0" smtClean="0"/>
              <a:t>,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phá</a:t>
            </a:r>
            <a:r>
              <a:rPr lang="en-US" dirty="0" smtClean="0"/>
              <a:t> </a:t>
            </a:r>
            <a:r>
              <a:rPr lang="en-US" dirty="0" err="1" smtClean="0"/>
              <a:t>vỡ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d)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tình</a:t>
            </a:r>
            <a:r>
              <a:rPr lang="en-US" dirty="0" smtClean="0"/>
              <a:t> </a:t>
            </a: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rất</a:t>
            </a:r>
            <a:r>
              <a:rPr lang="en-US" dirty="0" smtClean="0"/>
              <a:t> </a:t>
            </a:r>
            <a:r>
              <a:rPr lang="en-US" dirty="0" err="1" smtClean="0"/>
              <a:t>chân</a:t>
            </a:r>
            <a:r>
              <a:rPr lang="en-US" dirty="0" smtClean="0"/>
              <a:t> </a:t>
            </a:r>
            <a:r>
              <a:rPr lang="en-US" dirty="0" err="1" smtClean="0"/>
              <a:t>tình</a:t>
            </a:r>
            <a:r>
              <a:rPr lang="en-US" dirty="0" smtClean="0"/>
              <a:t>, </a:t>
            </a:r>
            <a:r>
              <a:rPr lang="en-US" dirty="0" err="1" smtClean="0"/>
              <a:t>sâu</a:t>
            </a:r>
            <a:r>
              <a:rPr lang="en-US" dirty="0" smtClean="0"/>
              <a:t> </a:t>
            </a:r>
            <a:r>
              <a:rPr lang="en-US" dirty="0" err="1" smtClean="0"/>
              <a:t>sắc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97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ages729077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3886200"/>
          </a:xfrm>
        </p:spPr>
      </p:pic>
      <p:pic>
        <p:nvPicPr>
          <p:cNvPr id="6" name="Picture 5" descr="t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743201"/>
            <a:ext cx="4572000" cy="4114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1F1F1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1F1F1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703</Words>
  <Application>Microsoft Office PowerPoint</Application>
  <PresentationFormat>On-screen Show (4:3)</PresentationFormat>
  <Paragraphs>56</Paragraphs>
  <Slides>17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 Luyện từ và câu  Trò chơi: Ô CỬA BÍ MẬT</vt:lpstr>
      <vt:lpstr>PowerPoint Presentation</vt:lpstr>
      <vt:lpstr>PowerPoint Presentation</vt:lpstr>
      <vt:lpstr>PowerPoint Presentation</vt:lpstr>
      <vt:lpstr>Luyện từ và câu Mở rộng vốn từ: Ý chí – Nghị lực</vt:lpstr>
      <vt:lpstr>Ý chí là khả năng tự xác định mục đích cho hành động và quyết tâm đạt cho được mục đích đó.</vt:lpstr>
      <vt:lpstr>Luyện từ và câu Mở rộng vốn từ: Ý chí – Nghị lực</vt:lpstr>
      <vt:lpstr>PowerPoint Presentation</vt:lpstr>
      <vt:lpstr>Luyện từ và câu Mở rộng vốn từ: Ý chí – Nghị lực</vt:lpstr>
      <vt:lpstr>Luyện từ và câu Mở rộng vốn từ: Ý chí – Nghị lực</vt:lpstr>
      <vt:lpstr>PowerPoint Presentation</vt:lpstr>
      <vt:lpstr>PowerPoint Presentation</vt:lpstr>
      <vt:lpstr>PowerPoint Presentation</vt:lpstr>
      <vt:lpstr>PowerPoint Presentation</vt:lpstr>
      <vt:lpstr>Luyện từ và câu Mở rộng vốn từ: Ý chí – Nghị lực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71</cp:revision>
  <dcterms:created xsi:type="dcterms:W3CDTF">2014-11-06T02:26:15Z</dcterms:created>
  <dcterms:modified xsi:type="dcterms:W3CDTF">2016-11-24T13:24:02Z</dcterms:modified>
</cp:coreProperties>
</file>